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37" r:id="rId2"/>
    <p:sldId id="343" r:id="rId3"/>
    <p:sldId id="355" r:id="rId4"/>
    <p:sldId id="353" r:id="rId5"/>
    <p:sldId id="356" r:id="rId6"/>
    <p:sldId id="360" r:id="rId7"/>
    <p:sldId id="346" r:id="rId8"/>
    <p:sldId id="354" r:id="rId9"/>
    <p:sldId id="347" r:id="rId10"/>
    <p:sldId id="314" r:id="rId11"/>
    <p:sldId id="357" r:id="rId12"/>
    <p:sldId id="3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1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755D3-3AE0-403D-AB1D-66411C134B0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9918-B276-44D7-B94D-14F347ACE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1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7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6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5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7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8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4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0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4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278F1DB-4F2A-4EB7-9018-9A39A79A5F40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9D06F24-2DE3-4D9D-AA83-190F3BC01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57809" y="2035834"/>
            <a:ext cx="10058399" cy="5637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грамотно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использовать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игры и игрушки?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Ubuntu"/>
              </a:rPr>
              <a:t> 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192" y="3933971"/>
            <a:ext cx="6734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Бойко Галина Валерьевна, доцент кафедры </a:t>
            </a:r>
            <a:r>
              <a:rPr lang="ru-RU" sz="3600" b="1" dirty="0" err="1">
                <a:solidFill>
                  <a:schemeClr val="bg1"/>
                </a:solidFill>
              </a:rPr>
              <a:t>ДиНО</a:t>
            </a:r>
            <a:r>
              <a:rPr lang="ru-RU" sz="3600" b="1" dirty="0">
                <a:solidFill>
                  <a:schemeClr val="bg1"/>
                </a:solidFill>
              </a:rPr>
              <a:t>  ПК ИРО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75" y="1310171"/>
            <a:ext cx="4352553" cy="44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4948" y="1191247"/>
            <a:ext cx="10993438" cy="14747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Советы в </a:t>
            </a:r>
            <a:r>
              <a:rPr lang="ru-RU" sz="4400" b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копилочку</a:t>
            </a:r>
            <a:endParaRPr lang="ru-RU" sz="4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7" y="2526886"/>
            <a:ext cx="261823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Как </a:t>
            </a:r>
            <a:r>
              <a:rPr lang="ru-RU" sz="3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правильно выбрать игрушку для ребенка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84507" y="2103707"/>
            <a:ext cx="9837144" cy="357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876" y="2345247"/>
            <a:ext cx="8066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4507" y="1715956"/>
            <a:ext cx="97678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1. Берем игрушку по </a:t>
            </a:r>
            <a:r>
              <a:rPr lang="ru-RU" sz="2800" b="1" dirty="0" smtClean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возрасту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2. Безопасность и </a:t>
            </a:r>
            <a:r>
              <a:rPr lang="ru-RU" sz="2800" b="1" dirty="0" smtClean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качество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3. </a:t>
            </a:r>
            <a:r>
              <a:rPr lang="ru-RU" sz="2800" b="1" dirty="0" smtClean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Развитие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4. Соответствие </a:t>
            </a:r>
            <a:r>
              <a:rPr lang="ru-RU" sz="2800" b="1" dirty="0" smtClean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интересам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5. </a:t>
            </a:r>
            <a:r>
              <a:rPr lang="ru-RU" sz="2800" b="1" dirty="0" smtClean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Простота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6. Как вы ее подадите</a:t>
            </a:r>
            <a:endParaRPr lang="ru-RU" sz="2800" b="1" dirty="0" smtClean="0">
              <a:solidFill>
                <a:schemeClr val="accent1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ru-RU" sz="2800" b="1" dirty="0">
                <a:solidFill>
                  <a:schemeClr val="accent1"/>
                </a:solidFill>
              </a:rPr>
              <a:t>7. Вторая </a:t>
            </a:r>
            <a:r>
              <a:rPr lang="ru-RU" sz="2800" b="1" dirty="0" smtClean="0">
                <a:solidFill>
                  <a:schemeClr val="accent1"/>
                </a:solidFill>
              </a:rPr>
              <a:t>жизнь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8. Выбирайте игрушечки с удовольствием и в хорошем настроении!</a:t>
            </a:r>
          </a:p>
        </p:txBody>
      </p:sp>
    </p:spTree>
    <p:extLst>
      <p:ext uri="{BB962C8B-B14F-4D97-AF65-F5344CB8AC3E}">
        <p14:creationId xmlns:p14="http://schemas.microsoft.com/office/powerpoint/2010/main" val="42128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7443" y="829503"/>
            <a:ext cx="11029950" cy="3678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accent1"/>
                </a:solidFill>
                <a:latin typeface="PT Sans"/>
              </a:rPr>
              <a:t>Совместные игры — это невероятно простой способ оставить в воспоминаниях ребенка яркий след и укрепить моторику, логику и отношения!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s://cache3.youla.io/files/images/720_720_out/5c/9f/5c9fa16baaab2880af049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235" y="3782185"/>
            <a:ext cx="3533401" cy="29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2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4000" b="1" dirty="0">
                <a:latin typeface="Arial Black" panose="020B0A04020102020204" pitchFamily="34" charset="0"/>
              </a:rPr>
              <a:t/>
            </a:r>
            <a:br>
              <a:rPr lang="ru-RU" sz="4000" b="1" dirty="0">
                <a:latin typeface="Arial Black" panose="020B0A04020102020204" pitchFamily="34" charset="0"/>
              </a:rPr>
            </a:br>
            <a:r>
              <a:rPr lang="ru-RU" sz="4000" b="1" dirty="0">
                <a:latin typeface="Arial Black" panose="020B0A04020102020204" pitchFamily="34" charset="0"/>
              </a:rPr>
              <a:t>Для чего нужны игрушки?</a:t>
            </a:r>
          </a:p>
        </p:txBody>
      </p:sp>
      <p:pic>
        <p:nvPicPr>
          <p:cNvPr id="1028" name="Picture 4" descr="https://thumbs.dreamstime.com/b/%D0%B4%D1%83%D0%BC%D0%B0%D1%8F-%D0%B6%D0%B5%D0%BD%D1%89%D0%B8%D0%BD%D0%B0-%D1%81-%D0%B2%D0%BE%D0%BF%D1%80%D0%BE%D1%81%D0%B8%D1%82%D0%B5%D0%BB%D1%8C%D0%BD%D1%8B%D0%BC%D0%B8-%D0%B7%D0%BD%D0%B0%D0%BA%D0%B0%D0%BC%D0%B8-%D0%B8%D0%BB%D0%BB%D1%8E%D1%81%D1%82%D1%80%D0%B0%D1%86%D0%B8%D1%8F-%D0%BC%D1%83%D0%BB%D1%8C%D1%82%D1%84%D0%B8%D0%BB%D1%8C%D0%BC%D0%B0-146601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8" y="2097155"/>
            <a:ext cx="4220818" cy="42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1224615"/>
            <a:ext cx="11610808" cy="10138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 smtClean="0">
                <a:latin typeface="Arial Black" panose="020B0A04020102020204" pitchFamily="34" charset="0"/>
              </a:rPr>
              <a:t>Какие </a:t>
            </a:r>
            <a:r>
              <a:rPr lang="ru-RU" sz="3600" b="1" dirty="0">
                <a:latin typeface="Arial Black" panose="020B0A04020102020204" pitchFamily="34" charset="0"/>
              </a:rPr>
              <a:t>игрушки нужны детям?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Roboto"/>
              </a:rPr>
              <a:t/>
            </a:r>
            <a:br>
              <a:rPr lang="ru-RU" dirty="0">
                <a:latin typeface="Roboto"/>
              </a:rPr>
            </a:br>
            <a:endParaRPr lang="ru-RU" dirty="0"/>
          </a:p>
        </p:txBody>
      </p:sp>
      <p:pic>
        <p:nvPicPr>
          <p:cNvPr id="2050" name="Picture 2" descr="https://thumbs.dreamstime.com/b/%D0%B4%D1%83%D0%BC%D0%B0%D1%8F-%D0%B6%D0%B5%D0%BD%D1%89%D0%B8%D0%BD%D0%B0-%D1%81-%D0%B2%D0%BE%D0%BF%D1%80%D0%BE%D1%81%D0%B8%D1%82%D0%B5%D0%BB%D1%8C%D0%BD%D1%8B%D0%BC%D0%B8-%D0%B7%D0%BD%D0%B0%D0%BA%D0%B0%D0%BC%D0%B8-%D0%B8%D0%BB%D0%BB%D1%8E%D1%81%D1%82%D1%80%D0%B0%D1%86%D0%B8%D1%8F-%D0%BC%D1%83%D0%BB%D1%8C%D1%82%D1%84%D0%B8%D0%BB%D1%8C%D0%BC%D0%B0-14660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9" y="1933795"/>
            <a:ext cx="4924205" cy="49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4000" b="1" dirty="0">
                <a:latin typeface="Arial Black" panose="020B0A04020102020204" pitchFamily="34" charset="0"/>
              </a:rPr>
              <a:t/>
            </a:r>
            <a:br>
              <a:rPr lang="ru-RU" sz="4000" b="1" dirty="0">
                <a:latin typeface="Arial Black" panose="020B0A04020102020204" pitchFamily="34" charset="0"/>
              </a:rPr>
            </a:br>
            <a:r>
              <a:rPr lang="ru-RU" sz="4000" b="1" dirty="0">
                <a:latin typeface="Arial Black" panose="020B0A04020102020204" pitchFamily="34" charset="0"/>
              </a:rPr>
              <a:t>Для чего нужны игрушки?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435217" cy="4478721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1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Сюжетно-образные </a:t>
            </a:r>
            <a:r>
              <a:rPr lang="ru-RU" sz="31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игрушки;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1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</a:t>
            </a:r>
            <a:r>
              <a:rPr lang="ru-RU" sz="31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игрушки;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1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</a:t>
            </a:r>
            <a:r>
              <a:rPr lang="ru-RU" sz="31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игрушки;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1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Музыкальные </a:t>
            </a:r>
            <a:r>
              <a:rPr lang="ru-RU" sz="31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игрушки;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1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Настольные игры;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1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Театральные </a:t>
            </a:r>
            <a:r>
              <a:rPr lang="ru-RU" sz="31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игрушки;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1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Игрушки-забавы.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s://st2.depositphotos.com/4189645/6104/v/950/depositphotos_61042055-stock-illustration-woman-working-with-a-f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82" y="2723322"/>
            <a:ext cx="3562902" cy="35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Современные </a:t>
            </a:r>
            <a:r>
              <a:rPr lang="ru-RU" sz="3200" b="1" dirty="0">
                <a:latin typeface="Arial Black" panose="020B0A04020102020204" pitchFamily="34" charset="0"/>
              </a:rPr>
              <a:t>игрушки: польза или вред?</a:t>
            </a:r>
            <a:endParaRPr lang="ru-RU" dirty="0"/>
          </a:p>
        </p:txBody>
      </p:sp>
      <p:pic>
        <p:nvPicPr>
          <p:cNvPr id="3076" name="Picture 4" descr="https://thumbs.dreamstime.com/b/%D0%B4%D1%83%D0%BC%D0%B0%D1%8F-%D0%B6%D0%B5%D0%BD%D1%89%D0%B8%D0%BD%D0%B0-%D1%81-%D0%B2%D0%BE%D0%BF%D1%80%D0%BE%D1%81%D0%B8%D1%82%D0%B5%D0%BB%D1%8C%D0%BD%D1%8B%D0%BC%D0%B8-%D0%B7%D0%BD%D0%B0%D0%BA%D0%B0%D0%BC%D0%B8-%D0%B8%D0%BB%D0%BB%D1%8E%D1%81%D1%82%D1%80%D0%B0%D1%86%D0%B8%D1%8F-%D0%BC%D1%83%D0%BB%D1%8C%D1%82%D1%84%D0%B8%D0%BB%D1%8C%D0%BC%D0%B0-14660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1" y="2177604"/>
            <a:ext cx="4373217" cy="4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b="1" dirty="0" err="1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аНТИИГРУШКИ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84507" y="2103707"/>
            <a:ext cx="9837144" cy="357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876" y="2345247"/>
            <a:ext cx="8066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3812" y="2867769"/>
            <a:ext cx="9767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8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1. Страшные </a:t>
            </a:r>
            <a:r>
              <a:rPr lang="ru-RU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игрушки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2. Чрезмерно детализированные </a:t>
            </a:r>
            <a:r>
              <a:rPr lang="ru-RU" sz="2800" b="1" dirty="0" smtClean="0">
                <a:solidFill>
                  <a:schemeClr val="accent1"/>
                </a:solidFill>
              </a:rPr>
              <a:t>игрушки</a:t>
            </a:r>
          </a:p>
          <a:p>
            <a:r>
              <a:rPr lang="ru-RU" sz="2800" b="1" dirty="0">
                <a:solidFill>
                  <a:schemeClr val="accent1"/>
                </a:solidFill>
              </a:rPr>
              <a:t>3. Смещение общепринятых ценностей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7" name="Picture 2" descr="https://st2.depositphotos.com/4189645/6104/v/950/depositphotos_61042055-stock-illustration-woman-working-with-a-f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06" y="2867769"/>
            <a:ext cx="3562902" cy="35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Нужно ли детям много игрушек?</a:t>
            </a:r>
            <a:endParaRPr lang="ru-RU" dirty="0"/>
          </a:p>
        </p:txBody>
      </p:sp>
      <p:pic>
        <p:nvPicPr>
          <p:cNvPr id="3076" name="Picture 4" descr="https://thumbs.dreamstime.com/b/%D0%B4%D1%83%D0%BC%D0%B0%D1%8F-%D0%B6%D0%B5%D0%BD%D1%89%D0%B8%D0%BD%D0%B0-%D1%81-%D0%B2%D0%BE%D0%BF%D1%80%D0%BE%D1%81%D0%B8%D1%82%D0%B5%D0%BB%D1%8C%D0%BD%D1%8B%D0%BC%D0%B8-%D0%B7%D0%BD%D0%B0%D0%BA%D0%B0%D0%BC%D0%B8-%D0%B8%D0%BB%D0%BB%D1%8E%D1%81%D1%82%D1%80%D0%B0%D1%86%D0%B8%D1%8F-%D0%BC%D1%83%D0%BB%D1%8C%D1%82%D1%84%D0%B8%D0%BB%D1%8C%D0%BC%D0%B0-14660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88" y="1909248"/>
            <a:ext cx="4462668" cy="44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Нужно ли детям много игрушек?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00730" y="2893027"/>
            <a:ext cx="10666592" cy="3573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i="1" dirty="0">
                <a:solidFill>
                  <a:schemeClr val="accent1"/>
                </a:solidFill>
              </a:rPr>
              <a:t>Детям не нужно слишком большое количество игрушек. Понаблюдайте за играми ребенка и Вы заметите, что с одними игрушками малыш играет часто, а к другим почти не проявляет интереса</a:t>
            </a:r>
            <a:r>
              <a:rPr lang="ru-RU" sz="3200" b="1" i="1" dirty="0">
                <a:solidFill>
                  <a:schemeClr val="accent2"/>
                </a:solidFill>
              </a:rPr>
              <a:t>.</a:t>
            </a:r>
            <a:endParaRPr lang="ru-RU" sz="3200" b="1" dirty="0">
              <a:solidFill>
                <a:schemeClr val="accent2"/>
              </a:solidFill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ru-RU" sz="2400" dirty="0">
              <a:solidFill>
                <a:schemeClr val="tx1"/>
              </a:solidFill>
              <a:latin typeface="Corbel (Основной текст)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322" y="3356371"/>
            <a:ext cx="8066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09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Правило </a:t>
            </a:r>
            <a:r>
              <a:rPr lang="ru-RU" sz="3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15 игрушек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84507" y="2103707"/>
            <a:ext cx="9837144" cy="3573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876" y="2345247"/>
            <a:ext cx="8066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3812" y="2867769"/>
            <a:ext cx="9767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Детской психике будет комфортно, если ребенка в возрасте до 7 лет будет окружать 10-15 игрушек в постоянном </a:t>
            </a:r>
            <a:r>
              <a:rPr lang="ru-RU" sz="2800" b="1" dirty="0" smtClean="0">
                <a:solidFill>
                  <a:schemeClr val="accent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обиходе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st.depositphotos.com/1001009/3111/i/950/depositphotos_31117031-stock-photo-teddy-bear-with-baby-to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44" y="4246165"/>
            <a:ext cx="2429217" cy="24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5903</TotalTime>
  <Words>131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Corbel (Основной текст)</vt:lpstr>
      <vt:lpstr>Gill Sans MT</vt:lpstr>
      <vt:lpstr>Helvetica</vt:lpstr>
      <vt:lpstr>PT Sans</vt:lpstr>
      <vt:lpstr>Roboto</vt:lpstr>
      <vt:lpstr>Times New Roman</vt:lpstr>
      <vt:lpstr>Ubuntu</vt:lpstr>
      <vt:lpstr>Wingdings 2</vt:lpstr>
      <vt:lpstr>Дивиденд</vt:lpstr>
      <vt:lpstr>Презентация PowerPoint</vt:lpstr>
      <vt:lpstr> Для чего нужны игрушки?</vt:lpstr>
      <vt:lpstr>Какие игрушки нужны детям?  </vt:lpstr>
      <vt:lpstr> Для чего нужны игрушки?</vt:lpstr>
      <vt:lpstr>Современные игрушки: польза или вред?</vt:lpstr>
      <vt:lpstr>аНТИИГРУШКИ</vt:lpstr>
      <vt:lpstr>Нужно ли детям много игрушек?</vt:lpstr>
      <vt:lpstr>Нужно ли детям много игрушек?</vt:lpstr>
      <vt:lpstr>Правило 15 игрушек</vt:lpstr>
      <vt:lpstr>Советы в копилочку</vt:lpstr>
      <vt:lpstr>Как правильно выбрать игрушку для ребенка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Марина Г. Солодова</dc:creator>
  <cp:lastModifiedBy>sagboyko@gmail.com</cp:lastModifiedBy>
  <cp:revision>94</cp:revision>
  <dcterms:created xsi:type="dcterms:W3CDTF">2020-11-26T09:36:49Z</dcterms:created>
  <dcterms:modified xsi:type="dcterms:W3CDTF">2021-05-07T10:56:57Z</dcterms:modified>
</cp:coreProperties>
</file>